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D79C84-B35C-8461-5ABA-04A287251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8A1F4A-36FF-AC9F-FE18-EEE5C55946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75E314-E134-14BC-E8A2-4F100D0F06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30D29-5F29-67DC-8A4A-1E7D49540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C8F9C8-165D-865A-310C-B4A523091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717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508B3-972C-AA8B-7691-47526BE6F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D8C9AD-CA06-52BD-EEA9-962A17FB9D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EF7E34-57D0-598D-C0D9-82F3E40F8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E857D8-8FD9-FA7E-C399-CD72251D6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1EBA43-B4CD-97B3-8878-68004A4CC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87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7E694A4-05FA-58E6-7D08-9E970033D4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4CF31D-48AD-B626-D130-3F7B286B28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A5635-BB12-2018-B477-1AA425098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F6FB83-728E-D6BE-974E-135B827F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F1EF4-B1B5-6424-C2CF-34FAD6FA1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419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F3F1D6-0D99-CBEB-4D60-9ED1DFAD4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A1D7F9-DA68-836B-1818-DA33902F95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3E13D6-821A-FA04-B8D6-19E0C415A4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A56470-57BA-25F7-BB4E-761A7F4EF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6EA8D5-DF39-1CE3-3331-E5383C5A3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688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AECA1-749F-2275-D504-040200C3B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BC31AD-9F14-EA3C-8092-B60B30DC9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F99F5C-0164-BA4B-E92E-0D276247CF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47D005-C9E9-05E2-F5A3-16984EE3C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BE8F07-9E4B-1C1E-B9EE-0D4B8E970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B88342-B106-DE22-176D-A12959574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66CA6B-AA6B-22BD-88C1-B4722E8CB0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46D374-3E46-288F-DA3F-72161F2BA4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377F2D-0C3F-D426-4CDE-556B821C5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70655CA-8AFA-BB18-A64F-E5EFC7379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4D9C7F9-5FAF-7907-4722-D786C5B86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5152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CDEE64-75D1-F27F-F521-5DFDB1CBDF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4D97BC0-CB24-31E7-6E4C-C6BCBCD8DE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12C90D-BF1F-D3EF-5192-6862FF05D4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358216-ACC9-6D8B-3962-E6274EC8A3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8C1D608-5269-AE36-1288-6350E05F0B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6A9E8C0-0FB1-9766-6D89-E385C2B05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98388E-2895-FDD3-7EAC-0787DF8AD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8BA58D-CBB6-5BC1-255F-702941153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927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52FEC5-340D-13DC-7B8E-9AB0B4818E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B123A7-19AD-EB58-2F31-A0C2B2559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DD37437-A423-F0F0-D0FA-84DBC0224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F1516E-AE1D-A898-9CC7-ADA213638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828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716591B-FC09-E462-513F-AEBC35CD4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12843C-161F-8F6F-78C7-C3682BC8FE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9A11E-17F8-64A0-5426-02624ACB0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994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60A190-3D34-BC06-C037-628E2DDE42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C64AD-73F2-D113-B192-606932B121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4131B4-0DE7-0FDB-9A52-0A546CBAEE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2729DA-B652-008C-89F6-A215F3902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10D9345-A312-1963-58ED-622AC8659E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763ED9-2CBB-081C-1AEE-7847E7A0C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084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64ADC-95C8-8832-885A-ED3F69F22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DC8744-A02A-04F7-C118-C89BE4324F0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BFE152-0050-78A0-6B2E-312CA9F7D6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DD6104-0423-21D3-4200-E1E49C86F7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DCC340-6561-AE93-7855-C5D595E232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5A2A7B-D626-9F47-4B4E-03FE526B0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537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699FEB-F313-92EF-D461-913CD37A1D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5ACEB2-22B8-8C09-EA44-5D8D25C8B6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30F8D0-521D-511D-4DF5-C6245F8B8CD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9BEBB-91AB-41B7-9264-B6C8585F41EA}" type="datetimeFigureOut">
              <a:rPr lang="en-US" smtClean="0"/>
              <a:t>6/20/2023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7A2C2-EB4C-3965-79F5-9DB0BC0177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9097A1-79D8-3240-238B-D6B532609E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18D602-C9B8-447A-BF7D-9E72816807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50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2D302-6F9F-926C-11A0-AC7F6600A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413543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498A7A-79B9-6ACE-35D0-749FF247AB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E3B164E-C133-6FBB-903A-B5F755DE80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673"/>
            <a:ext cx="12192000" cy="6854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04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godwin</dc:creator>
  <cp:lastModifiedBy>kevin godwin</cp:lastModifiedBy>
  <cp:revision>1</cp:revision>
  <dcterms:created xsi:type="dcterms:W3CDTF">2023-06-20T09:34:59Z</dcterms:created>
  <dcterms:modified xsi:type="dcterms:W3CDTF">2023-06-20T09:35:25Z</dcterms:modified>
</cp:coreProperties>
</file>